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278" r:id="rId19"/>
    <p:sldId id="275" r:id="rId20"/>
    <p:sldId id="268" r:id="rId21"/>
    <p:sldId id="279" r:id="rId22"/>
    <p:sldId id="280" r:id="rId23"/>
    <p:sldId id="281" r:id="rId24"/>
    <p:sldId id="282" r:id="rId25"/>
    <p:sldId id="285" r:id="rId26"/>
    <p:sldId id="286" r:id="rId27"/>
    <p:sldId id="287" r:id="rId28"/>
    <p:sldId id="291" r:id="rId29"/>
    <p:sldId id="288" r:id="rId30"/>
    <p:sldId id="289" r:id="rId31"/>
    <p:sldId id="290" r:id="rId32"/>
    <p:sldId id="283" r:id="rId33"/>
    <p:sldId id="284" r:id="rId34"/>
    <p:sldId id="262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94F7-80C0-9B4C-8D13-9E8EE50B2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F281E-E8B3-594E-8C2F-E92D01FA6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9ED51-D03F-9A40-823C-D82B65C5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F5589-A4CF-7F4A-A15B-950E9303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FF7AC-C4C0-0D47-96E5-B8195416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82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535F9-C098-9F4C-B6AF-030E3B04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7D256-81E3-D547-A129-08F215370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D95CC-D606-9941-B54B-AD824F7E4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C4F1-655C-8642-8E89-FE22A9B2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44D43-AB81-A444-BC61-E8AD6ACF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46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56122F-8DE3-6D4D-8F50-C62263FB2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09A21-5B34-C448-8A24-3E8388B8E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E925E-CF7C-6C48-9151-B0D0E0A0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D53B4-B213-6E40-B3EE-36FA32C7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69BA2-C978-FF4A-8E02-7B240E04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3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4F61-6847-A94D-BDE6-F026FE36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55C7-B692-ED4C-86E4-C0CBCBFB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4D7AD-92C2-E84B-A75D-B4C1FE1E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77B17-6A7B-F948-9165-9B840B03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07775-E1F8-E747-9661-CC33A2C1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6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5F9C-EB8E-2945-B498-D22EE38B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0B2EC-C602-3A45-BC70-302A6B00B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49BAC-9883-5849-B00E-11672DE2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4E02-C788-9244-A18E-B809C0F2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4520C-70DA-9F4A-8297-AE30779D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7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EA974-8E38-5B42-8494-2FC94EFD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5A141-ACAD-8841-AD96-1C10C4C34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1E010-6EE6-0648-AA88-589336F46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FF872-B53C-4B42-BB7A-E808826E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DF204-557F-E143-A4D7-E1795CFC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6CF4C-EB58-F646-812B-BC31B61C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5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8761-E479-1540-8372-DAF2D57C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A8EB9-4749-6040-BCC2-A636B0DC7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29080-BC7B-F547-B9FC-837DFB7DC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AB407C-B70A-1A47-AEA7-EFB564FCF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853008-8130-664D-8BD5-87600A61E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7CC03-85B4-3740-A78D-0C3CE933E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75078-CF67-E044-BF75-82F5269E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42796-5906-2E45-B834-21ED664C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1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1E2D-4984-684D-BAA8-E22F5462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ECDCF-1285-2441-B23F-85089344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CDC05-4AA4-8643-8ED8-6B599025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8AC52-4728-D84E-8E03-F17633FF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C965E-17EE-0F43-BD79-6C5EFA017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2B9FB-49F2-8543-B6BF-998BF57D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69448-ABE0-9740-9B25-018964BE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6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B925-CA70-D544-BE61-E5ECC6D5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550F-23B2-534B-9AC9-42B0F952C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C03CA-66E9-B247-A9BF-DB695D8E6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E3DE3-3B47-A049-A8F9-57C6B0F4A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CC1C8-58DA-3D48-A0C1-AEE9173A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40425-13AF-324E-B628-3DBE83C1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9D3B-2F98-6C46-A38A-EB150C98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B4525-E0C2-8E4D-8ACC-337F66CB7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11A17-976F-1A49-8E24-3C2C0407A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6F586-0E66-AD4A-9D04-3EAE7D1B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41F61-D4E0-5642-BF52-35655F22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729E1-E393-7442-A8BE-3524302A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9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2CBD1-6BDB-5C4F-9FC2-DDC8A1C4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BB2A1-5BA5-4E4F-8606-A8E7F059B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274DA-20BB-F447-A4B5-9246B084F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F2393-0F71-314B-B37F-7BFCE669425B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E5C3F-D363-5E40-98A2-810907931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6A53-C11C-604A-862C-487A09F04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ABDB4-6E20-F642-AF66-686141A59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5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206B27C-2957-D245-B5BA-32B2779FE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93700"/>
            <a:ext cx="106807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4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59AAC7-B5A8-754A-95C5-2B60EAC55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93700"/>
            <a:ext cx="10718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3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2431219-0458-394B-ACBC-C72700F2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93700"/>
            <a:ext cx="10718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0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7D3B88-B7CF-D941-AB58-634B45C1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400050"/>
            <a:ext cx="107188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0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1E7A52-8AB7-2B4E-9DE2-63EC27B27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7350"/>
            <a:ext cx="1071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8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5D92B2F-7F33-0F4A-9BCF-F2BA1E6B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387350"/>
            <a:ext cx="10769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8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FD75819-4BC6-774F-98BE-3B57BB1C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0050"/>
            <a:ext cx="10693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2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DD6B81-9493-8447-9A21-5A47778D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0050"/>
            <a:ext cx="10693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8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083887-2ACB-9844-8302-349AC39F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400050"/>
            <a:ext cx="107188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6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1353B37-0D53-204D-B783-BE1BE804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93700"/>
            <a:ext cx="107315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509334C-C981-524E-8A14-D95EEFF6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6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D4CFE2-36E6-DC4C-ACD8-1A2E518D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74650"/>
            <a:ext cx="106934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44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8ED6512-3E18-C74B-BB72-9B9F0392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93700"/>
            <a:ext cx="10718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1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5CE17E-B69A-3946-8607-550CFD21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9AA8FCC-0CB8-8448-AE01-9570FB3B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0693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6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01FAF6-C21D-E342-BFAB-1B6CB340C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0050"/>
            <a:ext cx="10693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51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09838B6-A3A5-D349-8D61-F82537D7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6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1D4CD07-1097-E14C-8DAB-4E7988CEC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86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CDB1A72-654A-E04B-9A58-CC881576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3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60CEC648-7384-214B-86E1-745178BE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0050"/>
            <a:ext cx="10693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11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68E3425-2A2D-A545-9AFD-9094BA5E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400050"/>
            <a:ext cx="107188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07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100796-EAA8-4441-AE3A-74C6C0B61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6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ock, screenshot&#10;&#10;Description automatically generated">
            <a:extLst>
              <a:ext uri="{FF2B5EF4-FFF2-40B4-BE49-F238E27FC236}">
                <a16:creationId xmlns:a16="http://schemas.microsoft.com/office/drawing/2014/main" id="{DBD51B40-1247-F34C-8CEC-703FEC0A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387350"/>
            <a:ext cx="107569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28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0E165B-41D4-3147-80C3-BFA4B077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93700"/>
            <a:ext cx="10718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0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8AFD460-8726-4146-8B1E-644D71F0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81000"/>
            <a:ext cx="10744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12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9CDDA89-6478-0A45-9A84-94C1DFDE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7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9343570-8B97-7C4F-A34D-2C1A9D47C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12750"/>
            <a:ext cx="106934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8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AADCBC-CF2B-874C-A0BC-784C8154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40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BB1596D-93F2-7E4A-A502-BE89CAAB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2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872017-508A-E144-B3D0-D656E1987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0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884F708-3C8B-EE4C-8BBA-2E8070535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81000"/>
            <a:ext cx="10744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38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9219B9-8B96-9F4B-B9C0-1CAE81BE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93700"/>
            <a:ext cx="107315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6514DF-C667-DB45-BCEF-7D8058CE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81000"/>
            <a:ext cx="10744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3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AF2FC8FD-7515-4E41-966C-C3DAB185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7350"/>
            <a:ext cx="1071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38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F734F4-3E62-3045-B2AF-1061ECF5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7350"/>
            <a:ext cx="10706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26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785F6F6-B584-CA4B-96DA-AE6FE291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87350"/>
            <a:ext cx="107315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2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F2DAD25-0DB7-FE43-901F-F718F8B5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86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1DA40FC-649A-6543-BD6D-809F7677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87350"/>
            <a:ext cx="107315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2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F3AECFB-1F39-3F43-A0F7-70D6E384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63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F4B6F3CA-EE44-BD43-A629-F859C777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93700"/>
            <a:ext cx="106934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1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AEF862-671D-BA49-9EF3-6EABE04E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6400"/>
            <a:ext cx="10706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89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F61CCD-DBCD-4649-A565-86FFFCD0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393700"/>
            <a:ext cx="107315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68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02346C8-F5FD-D544-AF90-B9786DFA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87350"/>
            <a:ext cx="10706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54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21523F2-CC32-1E43-BA8D-01E8BF14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0050"/>
            <a:ext cx="10693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1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136052D-12FB-AE4B-ACD8-13757DA5F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93700"/>
            <a:ext cx="106934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8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202EB5E-A04E-094F-B1D1-7CBC5688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7350"/>
            <a:ext cx="1071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84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69C24D4-8DB3-904C-804D-B87CA20F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93700"/>
            <a:ext cx="10718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29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FAF2DA-5011-174A-9E7D-6A09210B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84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BE71F6-5C78-FE4E-88D7-1EC97064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93700"/>
            <a:ext cx="106934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35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A41B26-D3EB-8340-90C5-2F2258EF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7350"/>
            <a:ext cx="1071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5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7A8ECE-6683-8447-8406-3188582E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00050"/>
            <a:ext cx="10706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57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2797314D-60D8-2B4E-9AF9-8E6CB6EEF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7350"/>
            <a:ext cx="1071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93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5F8071-8A73-9649-A027-8A67BB7D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93700"/>
            <a:ext cx="106807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45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F0CE080-517C-BD4D-AE96-C23843A6D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93700"/>
            <a:ext cx="107061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D3C854F-4FF6-7E46-B104-C7A66792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87350"/>
            <a:ext cx="10718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7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EE90324-D313-3D43-91B9-5C31864B7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87350"/>
            <a:ext cx="106934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6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55A1437-DC6D-5D4C-A7A4-CD2E8CC3F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93700"/>
            <a:ext cx="106934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48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7D22065E-4DB0-0548-9711-BE2ADCCA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400050"/>
            <a:ext cx="107188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9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Macintosh PowerPoint</Application>
  <PresentationFormat>Widescreen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4</cp:revision>
  <dcterms:created xsi:type="dcterms:W3CDTF">2021-05-23T21:38:31Z</dcterms:created>
  <dcterms:modified xsi:type="dcterms:W3CDTF">2021-05-23T22:32:24Z</dcterms:modified>
</cp:coreProperties>
</file>